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58" r:id="rId5"/>
    <p:sldId id="259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86"/>
  </p:normalViewPr>
  <p:slideViewPr>
    <p:cSldViewPr snapToGrid="0" snapToObjects="1">
      <p:cViewPr varScale="1">
        <p:scale>
          <a:sx n="76" d="100"/>
          <a:sy n="76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95381-6082-524D-A467-447D0B84D196}" type="datetimeFigureOut">
              <a:rPr lang="en-US" smtClean="0"/>
              <a:t>2/9/17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DCA69-E156-B14C-8EFA-DD4CA9DCC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09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E51C-C590-6B4E-9A14-FA1200056F1C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D1CEE-C334-314C-AC4E-4CB60817F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00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E51C-C590-6B4E-9A14-FA1200056F1C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D1CEE-C334-314C-AC4E-4CB60817F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14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E51C-C590-6B4E-9A14-FA1200056F1C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D1CEE-C334-314C-AC4E-4CB60817F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E51C-C590-6B4E-9A14-FA1200056F1C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D1CEE-C334-314C-AC4E-4CB60817F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5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E51C-C590-6B4E-9A14-FA1200056F1C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D1CEE-C334-314C-AC4E-4CB60817F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10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E51C-C590-6B4E-9A14-FA1200056F1C}" type="datetimeFigureOut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D1CEE-C334-314C-AC4E-4CB60817F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1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E51C-C590-6B4E-9A14-FA1200056F1C}" type="datetimeFigureOut">
              <a:rPr lang="en-US" smtClean="0"/>
              <a:t>2/9/17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D1CEE-C334-314C-AC4E-4CB60817F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27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E51C-C590-6B4E-9A14-FA1200056F1C}" type="datetimeFigureOut">
              <a:rPr lang="en-US" smtClean="0"/>
              <a:t>2/9/17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D1CEE-C334-314C-AC4E-4CB60817F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59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E51C-C590-6B4E-9A14-FA1200056F1C}" type="datetimeFigureOut">
              <a:rPr lang="en-US" smtClean="0"/>
              <a:t>2/9/17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D1CEE-C334-314C-AC4E-4CB60817F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E51C-C590-6B4E-9A14-FA1200056F1C}" type="datetimeFigureOut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D1CEE-C334-314C-AC4E-4CB60817F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50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E51C-C590-6B4E-9A14-FA1200056F1C}" type="datetimeFigureOut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D1CEE-C334-314C-AC4E-4CB60817F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9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1E51C-C590-6B4E-9A14-FA1200056F1C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D1CEE-C334-314C-AC4E-4CB60817F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9140" y="3532340"/>
            <a:ext cx="28316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halkduster" charset="0"/>
                <a:ea typeface="Chalkduster" charset="0"/>
                <a:cs typeface="Chalkduster" charset="0"/>
              </a:rPr>
              <a:t>CLASS 6</a:t>
            </a:r>
          </a:p>
          <a:p>
            <a:r>
              <a:rPr lang="en-US" sz="3600" dirty="0">
                <a:latin typeface="Chalkduster" charset="0"/>
                <a:ea typeface="Chalkduster" charset="0"/>
                <a:cs typeface="Chalkduster" charset="0"/>
              </a:rPr>
              <a:t>*</a:t>
            </a:r>
            <a:r>
              <a:rPr lang="en-US" sz="3600" dirty="0" err="1" smtClean="0">
                <a:latin typeface="Chalkduster" charset="0"/>
                <a:ea typeface="Chalkduster" charset="0"/>
                <a:cs typeface="Chalkduster" charset="0"/>
              </a:rPr>
              <a:t>EditText</a:t>
            </a:r>
            <a:endParaRPr lang="en-US" sz="3600" dirty="0" smtClean="0"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451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A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64" y="480060"/>
            <a:ext cx="5458123" cy="589788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77011" y="480060"/>
            <a:ext cx="5458121" cy="58978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37862" y="2424017"/>
            <a:ext cx="3536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latin typeface="Chalkduster" charset="0"/>
                <a:ea typeface="Chalkduster" charset="0"/>
                <a:cs typeface="Chalkduster" charset="0"/>
              </a:rPr>
              <a:t>inputType</a:t>
            </a:r>
            <a:endParaRPr lang="en-US" sz="4800" dirty="0" smtClean="0"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53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A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77011" y="480060"/>
            <a:ext cx="5458121" cy="58978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44295" y="5198644"/>
            <a:ext cx="2083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halkduster" charset="0"/>
                <a:ea typeface="Chalkduster" charset="0"/>
                <a:cs typeface="Chalkduster" charset="0"/>
              </a:rPr>
              <a:t>focus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67" y="480060"/>
            <a:ext cx="7820321" cy="437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8016" y="338203"/>
            <a:ext cx="73893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halkduster" charset="0"/>
                <a:ea typeface="Chalkduster" charset="0"/>
                <a:cs typeface="Chalkduster" charset="0"/>
              </a:rPr>
              <a:t>IME</a:t>
            </a:r>
          </a:p>
          <a:p>
            <a:r>
              <a:rPr lang="en-US" sz="4800" dirty="0" smtClean="0">
                <a:latin typeface="Chalkduster" charset="0"/>
                <a:ea typeface="Chalkduster" charset="0"/>
                <a:cs typeface="Chalkduster" charset="0"/>
              </a:rPr>
              <a:t>input method editor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2246056"/>
            <a:ext cx="52451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00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725"/>
            <a:ext cx="7368117" cy="6869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69833" y="1089764"/>
            <a:ext cx="4220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Chalkduster" charset="0"/>
                <a:ea typeface="Chalkduster" charset="0"/>
                <a:cs typeface="Chalkduster" charset="0"/>
              </a:rPr>
              <a:t>android:imeOptions</a:t>
            </a:r>
            <a:endParaRPr lang="en-US" sz="2800" dirty="0" smtClean="0"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56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07496" y="701458"/>
            <a:ext cx="70708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latin typeface="Chalkduster" charset="0"/>
                <a:ea typeface="Chalkduster" charset="0"/>
                <a:cs typeface="Chalkduster" charset="0"/>
              </a:rPr>
              <a:t>TextWatcher</a:t>
            </a:r>
            <a:endParaRPr lang="en-US" sz="4000" dirty="0" smtClean="0">
              <a:latin typeface="Chalkduster" charset="0"/>
              <a:ea typeface="Chalkduster" charset="0"/>
              <a:cs typeface="Chalkduster" charset="0"/>
            </a:endParaRPr>
          </a:p>
          <a:p>
            <a:r>
              <a:rPr lang="en-US" sz="4000" dirty="0" err="1" smtClean="0">
                <a:latin typeface="Chalkduster" charset="0"/>
                <a:ea typeface="Chalkduster" charset="0"/>
                <a:cs typeface="Chalkduster" charset="0"/>
              </a:rPr>
              <a:t>onEditorAction</a:t>
            </a:r>
            <a:endParaRPr lang="en-US" sz="4000" dirty="0" smtClean="0">
              <a:latin typeface="Chalkduster" charset="0"/>
              <a:ea typeface="Chalkduster" charset="0"/>
              <a:cs typeface="Chalkduster" charset="0"/>
            </a:endParaRPr>
          </a:p>
          <a:p>
            <a:r>
              <a:rPr lang="en-US" sz="4000" dirty="0" err="1" smtClean="0">
                <a:latin typeface="Chalkduster" charset="0"/>
                <a:ea typeface="Chalkduster" charset="0"/>
                <a:cs typeface="Chalkduster" charset="0"/>
              </a:rPr>
              <a:t>onFocusChangeListener</a:t>
            </a:r>
            <a:endParaRPr lang="en-US" sz="4000" dirty="0" smtClean="0"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55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87274" y="1415673"/>
            <a:ext cx="6062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latin typeface="Chalkduster" charset="0"/>
                <a:ea typeface="Chalkduster" charset="0"/>
                <a:cs typeface="Chalkduster" charset="0"/>
              </a:rPr>
              <a:t>AutoCompleteTextView</a:t>
            </a:r>
            <a:endParaRPr lang="en-US" sz="3600" dirty="0" smtClean="0"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72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15</Words>
  <Application>Microsoft Macintosh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Chalkduster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8</cp:revision>
  <dcterms:created xsi:type="dcterms:W3CDTF">2017-02-09T14:12:46Z</dcterms:created>
  <dcterms:modified xsi:type="dcterms:W3CDTF">2017-02-09T20:43:29Z</dcterms:modified>
</cp:coreProperties>
</file>